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Jun 09 2024 07:04:10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1.png" Type="http://schemas.openxmlformats.org/officeDocument/2006/relationships/image"/><Relationship Id="rId2" Target="../media/image242.png" Type="http://schemas.openxmlformats.org/officeDocument/2006/relationships/image"/><Relationship Id="rId3" Target="../media/image243.png" Type="http://schemas.openxmlformats.org/officeDocument/2006/relationships/image"/><Relationship Id="rId4" Target="../media/image244.png" Type="http://schemas.openxmlformats.org/officeDocument/2006/relationships/image"/><Relationship Id="rId5" Target="../media/image245.png" Type="http://schemas.openxmlformats.org/officeDocument/2006/relationships/image"/><Relationship Id="rId6" Target="../media/image246.png" Type="http://schemas.openxmlformats.org/officeDocument/2006/relationships/image"/><Relationship Id="rId7" Target="../media/image247.png" Type="http://schemas.openxmlformats.org/officeDocument/2006/relationships/image"/><Relationship Id="rId8" Target="../media/image248.png" Type="http://schemas.openxmlformats.org/officeDocument/2006/relationships/image"/><Relationship Id="rId9" Target="../media/image249.png" Type="http://schemas.openxmlformats.org/officeDocument/2006/relationships/image"/><Relationship Id="rId10" Target="../media/image250.png" Type="http://schemas.openxmlformats.org/officeDocument/2006/relationships/image"/><Relationship Id="rId11" Target="../media/image251.png" Type="http://schemas.openxmlformats.org/officeDocument/2006/relationships/image"/><Relationship Id="rId12" Target="../media/image252.png" Type="http://schemas.openxmlformats.org/officeDocument/2006/relationships/image"/><Relationship Id="rId13" Target="../media/image253.png" Type="http://schemas.openxmlformats.org/officeDocument/2006/relationships/image"/><Relationship Id="rId14" Target="../media/image254.png" Type="http://schemas.openxmlformats.org/officeDocument/2006/relationships/image"/><Relationship Id="rId15" Target="../media/image255.png" Type="http://schemas.openxmlformats.org/officeDocument/2006/relationships/image"/><Relationship Id="rId16" Target="../media/image256.png" Type="http://schemas.openxmlformats.org/officeDocument/2006/relationships/image"/><Relationship Id="rId17" Target="../media/image257.png" Type="http://schemas.openxmlformats.org/officeDocument/2006/relationships/image"/><Relationship Id="rId18" Target="../media/image258.png" Type="http://schemas.openxmlformats.org/officeDocument/2006/relationships/image"/><Relationship Id="rId19" Target="../media/image259.png" Type="http://schemas.openxmlformats.org/officeDocument/2006/relationships/image"/><Relationship Id="rId20" Target="../media/image260.png" Type="http://schemas.openxmlformats.org/officeDocument/2006/relationships/image"/><Relationship Id="rId21" Target="../media/image261.png" Type="http://schemas.openxmlformats.org/officeDocument/2006/relationships/image"/><Relationship Id="rId22" Target="../media/image262.png" Type="http://schemas.openxmlformats.org/officeDocument/2006/relationships/image"/><Relationship Id="rId23" Target="../media/image263.png" Type="http://schemas.openxmlformats.org/officeDocument/2006/relationships/image"/><Relationship Id="rId24" Target="../media/image264.png" Type="http://schemas.openxmlformats.org/officeDocument/2006/relationships/image"/><Relationship Id="rId25" Target="../media/image265.png" Type="http://schemas.openxmlformats.org/officeDocument/2006/relationships/image"/><Relationship Id="rId26" Target="../media/image266.png" Type="http://schemas.openxmlformats.org/officeDocument/2006/relationships/image"/><Relationship Id="rId27" Target="../media/image26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media/image270.png" Type="http://schemas.openxmlformats.org/officeDocument/2006/relationships/image"/><Relationship Id="rId4" Target="../media/image271.png" Type="http://schemas.openxmlformats.org/officeDocument/2006/relationships/image"/><Relationship Id="rId5" Target="../media/image272.png" Type="http://schemas.openxmlformats.org/officeDocument/2006/relationships/image"/><Relationship Id="rId6" Target="../media/image273.png" Type="http://schemas.openxmlformats.org/officeDocument/2006/relationships/image"/><Relationship Id="rId7" Target="../media/image27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5.png" Type="http://schemas.openxmlformats.org/officeDocument/2006/relationships/image"/><Relationship Id="rId2" Target="../media/image276.png" Type="http://schemas.openxmlformats.org/officeDocument/2006/relationships/image"/><Relationship Id="rId3" Target="../media/image277.png" Type="http://schemas.openxmlformats.org/officeDocument/2006/relationships/image"/><Relationship Id="rId4" Target="../media/image278.png" Type="http://schemas.openxmlformats.org/officeDocument/2006/relationships/image"/><Relationship Id="rId5" Target="../media/image279.png" Type="http://schemas.openxmlformats.org/officeDocument/2006/relationships/image"/><Relationship Id="rId6" Target="../media/image280.png" Type="http://schemas.openxmlformats.org/officeDocument/2006/relationships/image"/><Relationship Id="rId7" Target="../media/image281.png" Type="http://schemas.openxmlformats.org/officeDocument/2006/relationships/image"/><Relationship Id="rId8" Target="../media/image282.png" Type="http://schemas.openxmlformats.org/officeDocument/2006/relationships/image"/><Relationship Id="rId9" Target="../media/image283.png" Type="http://schemas.openxmlformats.org/officeDocument/2006/relationships/image"/><Relationship Id="rId10" Target="../media/image284.png" Type="http://schemas.openxmlformats.org/officeDocument/2006/relationships/image"/><Relationship Id="rId11" Target="../media/image285.png" Type="http://schemas.openxmlformats.org/officeDocument/2006/relationships/image"/><Relationship Id="rId12" Target="../media/image286.png" Type="http://schemas.openxmlformats.org/officeDocument/2006/relationships/image"/><Relationship Id="rId13" Target="../media/image287.png" Type="http://schemas.openxmlformats.org/officeDocument/2006/relationships/image"/><Relationship Id="rId14" Target="../media/image288.png" Type="http://schemas.openxmlformats.org/officeDocument/2006/relationships/image"/><Relationship Id="rId15" Target="../media/image289.png" Type="http://schemas.openxmlformats.org/officeDocument/2006/relationships/image"/><Relationship Id="rId16" Target="../media/image290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293.png" Type="http://schemas.openxmlformats.org/officeDocument/2006/relationships/image"/><Relationship Id="rId20" Target="../media/image29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5.png" Type="http://schemas.openxmlformats.org/officeDocument/2006/relationships/image"/><Relationship Id="rId2" Target="../media/image296.png" Type="http://schemas.openxmlformats.org/officeDocument/2006/relationships/image"/><Relationship Id="rId3" Target="../media/image297.png" Type="http://schemas.openxmlformats.org/officeDocument/2006/relationships/image"/><Relationship Id="rId4" Target="../media/image298.png" Type="http://schemas.openxmlformats.org/officeDocument/2006/relationships/image"/><Relationship Id="rId5" Target="../media/image299.png" Type="http://schemas.openxmlformats.org/officeDocument/2006/relationships/image"/><Relationship Id="rId6" Target="../media/image300.png" Type="http://schemas.openxmlformats.org/officeDocument/2006/relationships/image"/><Relationship Id="rId7" Target="../media/image301.png" Type="http://schemas.openxmlformats.org/officeDocument/2006/relationships/image"/><Relationship Id="rId8" Target="../media/image302.png" Type="http://schemas.openxmlformats.org/officeDocument/2006/relationships/image"/><Relationship Id="rId9" Target="../media/image303.png" Type="http://schemas.openxmlformats.org/officeDocument/2006/relationships/image"/><Relationship Id="rId10" Target="../media/image304.png" Type="http://schemas.openxmlformats.org/officeDocument/2006/relationships/image"/><Relationship Id="rId11" Target="../media/image305.png" Type="http://schemas.openxmlformats.org/officeDocument/2006/relationships/image"/><Relationship Id="rId12" Target="../media/image306.png" Type="http://schemas.openxmlformats.org/officeDocument/2006/relationships/image"/><Relationship Id="rId13" Target="../media/image307.png" Type="http://schemas.openxmlformats.org/officeDocument/2006/relationships/image"/><Relationship Id="rId14" Target="../media/image308.png" Type="http://schemas.openxmlformats.org/officeDocument/2006/relationships/image"/><Relationship Id="rId15" Target="../media/image309.png" Type="http://schemas.openxmlformats.org/officeDocument/2006/relationships/image"/><Relationship Id="rId16" Target="../media/image31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0.png" Type="http://schemas.openxmlformats.org/officeDocument/2006/relationships/image"/><Relationship Id="rId2" Target="../media/image321.png" Type="http://schemas.openxmlformats.org/officeDocument/2006/relationships/image"/><Relationship Id="rId3" Target="../media/image322.png" Type="http://schemas.openxmlformats.org/officeDocument/2006/relationships/image"/><Relationship Id="rId4" Target="../media/image323.png" Type="http://schemas.openxmlformats.org/officeDocument/2006/relationships/image"/><Relationship Id="rId5" Target="../media/image324.png" Type="http://schemas.openxmlformats.org/officeDocument/2006/relationships/image"/><Relationship Id="rId6" Target="../media/image325.png" Type="http://schemas.openxmlformats.org/officeDocument/2006/relationships/image"/><Relationship Id="rId7" Target="../media/image326.png" Type="http://schemas.openxmlformats.org/officeDocument/2006/relationships/image"/><Relationship Id="rId8" Target="../media/image327.png" Type="http://schemas.openxmlformats.org/officeDocument/2006/relationships/image"/><Relationship Id="rId9" Target="../media/image328.png" Type="http://schemas.openxmlformats.org/officeDocument/2006/relationships/image"/><Relationship Id="rId10" Target="../media/image32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0.png" Type="http://schemas.openxmlformats.org/officeDocument/2006/relationships/image"/><Relationship Id="rId2" Target="../media/image331.png" Type="http://schemas.openxmlformats.org/officeDocument/2006/relationships/image"/><Relationship Id="rId3" Target="../media/image332.png" Type="http://schemas.openxmlformats.org/officeDocument/2006/relationships/image"/><Relationship Id="rId4" Target="../media/image333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Relationship Id="rId10" Target="../media/image339.png" Type="http://schemas.openxmlformats.org/officeDocument/2006/relationships/image"/><Relationship Id="rId11" Target="../media/image340.png" Type="http://schemas.openxmlformats.org/officeDocument/2006/relationships/image"/><Relationship Id="rId12" Target="../media/image341.png" Type="http://schemas.openxmlformats.org/officeDocument/2006/relationships/image"/><Relationship Id="rId13" Target="../media/image342.png" Type="http://schemas.openxmlformats.org/officeDocument/2006/relationships/image"/><Relationship Id="rId14" Target="../media/image343.png" Type="http://schemas.openxmlformats.org/officeDocument/2006/relationships/image"/><Relationship Id="rId15" Target="../media/image344.png" Type="http://schemas.openxmlformats.org/officeDocument/2006/relationships/image"/><Relationship Id="rId16" Target="../media/image345.png" Type="http://schemas.openxmlformats.org/officeDocument/2006/relationships/image"/><Relationship Id="rId17" Target="../media/image346.png" Type="http://schemas.openxmlformats.org/officeDocument/2006/relationships/image"/><Relationship Id="rId18" Target="../media/image347.png" Type="http://schemas.openxmlformats.org/officeDocument/2006/relationships/image"/><Relationship Id="rId19" Target="../media/image348.png" Type="http://schemas.openxmlformats.org/officeDocument/2006/relationships/image"/><Relationship Id="rId20" Target="../media/image349.png" Type="http://schemas.openxmlformats.org/officeDocument/2006/relationships/image"/><Relationship Id="rId21" Target="../media/image35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media/image360.png" Type="http://schemas.openxmlformats.org/officeDocument/2006/relationships/image"/><Relationship Id="rId11" Target="../media/image361.png" Type="http://schemas.openxmlformats.org/officeDocument/2006/relationships/image"/><Relationship Id="rId12" Target="../media/image362.png" Type="http://schemas.openxmlformats.org/officeDocument/2006/relationships/image"/><Relationship Id="rId13" Target="../media/image363.png" Type="http://schemas.openxmlformats.org/officeDocument/2006/relationships/image"/><Relationship Id="rId14" Target="../media/image36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5.png" Type="http://schemas.openxmlformats.org/officeDocument/2006/relationships/image"/><Relationship Id="rId2" Target="../media/image366.png" Type="http://schemas.openxmlformats.org/officeDocument/2006/relationships/image"/><Relationship Id="rId3" Target="../media/image367.png" Type="http://schemas.openxmlformats.org/officeDocument/2006/relationships/image"/><Relationship Id="rId4" Target="../media/image368.png" Type="http://schemas.openxmlformats.org/officeDocument/2006/relationships/image"/><Relationship Id="rId5" Target="../media/image369.png" Type="http://schemas.openxmlformats.org/officeDocument/2006/relationships/image"/><Relationship Id="rId6" Target="../media/image370.png" Type="http://schemas.openxmlformats.org/officeDocument/2006/relationships/image"/><Relationship Id="rId7" Target="../media/image371.png" Type="http://schemas.openxmlformats.org/officeDocument/2006/relationships/image"/><Relationship Id="rId8" Target="../media/image372.png" Type="http://schemas.openxmlformats.org/officeDocument/2006/relationships/image"/><Relationship Id="rId9" Target="../media/image373.png" Type="http://schemas.openxmlformats.org/officeDocument/2006/relationships/image"/><Relationship Id="rId10" Target="../media/image374.png" Type="http://schemas.openxmlformats.org/officeDocument/2006/relationships/image"/><Relationship Id="rId11" Target="../media/image375.png" Type="http://schemas.openxmlformats.org/officeDocument/2006/relationships/image"/><Relationship Id="rId12" Target="../media/image376.png" Type="http://schemas.openxmlformats.org/officeDocument/2006/relationships/image"/><Relationship Id="rId13" Target="../media/image377.png" Type="http://schemas.openxmlformats.org/officeDocument/2006/relationships/image"/><Relationship Id="rId14" Target="../media/image378.png" Type="http://schemas.openxmlformats.org/officeDocument/2006/relationships/image"/><Relationship Id="rId15" Target="../media/image379.png" Type="http://schemas.openxmlformats.org/officeDocument/2006/relationships/image"/><Relationship Id="rId16" Target="../media/image38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1.png" Type="http://schemas.openxmlformats.org/officeDocument/2006/relationships/image"/><Relationship Id="rId2" Target="../media/image382.png" Type="http://schemas.openxmlformats.org/officeDocument/2006/relationships/image"/><Relationship Id="rId3" Target="../media/image383.png" Type="http://schemas.openxmlformats.org/officeDocument/2006/relationships/image"/><Relationship Id="rId4" Target="../media/image384.png" Type="http://schemas.openxmlformats.org/officeDocument/2006/relationships/image"/><Relationship Id="rId5" Target="../media/image38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media/image391.png" Type="http://schemas.openxmlformats.org/officeDocument/2006/relationships/image"/><Relationship Id="rId7" Target="../media/image39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media/image398.png" Type="http://schemas.openxmlformats.org/officeDocument/2006/relationships/image"/><Relationship Id="rId7" Target="../media/image399.png" Type="http://schemas.openxmlformats.org/officeDocument/2006/relationships/image"/><Relationship Id="rId8" Target="../media/image400.png" Type="http://schemas.openxmlformats.org/officeDocument/2006/relationships/image"/><Relationship Id="rId9" Target="../media/image401.png" Type="http://schemas.openxmlformats.org/officeDocument/2006/relationships/image"/><Relationship Id="rId10" Target="../media/image402.png" Type="http://schemas.openxmlformats.org/officeDocument/2006/relationships/image"/><Relationship Id="rId11" Target="../media/image403.png" Type="http://schemas.openxmlformats.org/officeDocument/2006/relationships/image"/><Relationship Id="rId12" Target="../media/image404.png" Type="http://schemas.openxmlformats.org/officeDocument/2006/relationships/image"/><Relationship Id="rId13" Target="../media/image405.png" Type="http://schemas.openxmlformats.org/officeDocument/2006/relationships/image"/><Relationship Id="rId14" Target="../media/image406.png" Type="http://schemas.openxmlformats.org/officeDocument/2006/relationships/image"/><Relationship Id="rId15" Target="../media/image407.png" Type="http://schemas.openxmlformats.org/officeDocument/2006/relationships/image"/><Relationship Id="rId16" Target="../media/image408.png" Type="http://schemas.openxmlformats.org/officeDocument/2006/relationships/image"/><Relationship Id="rId17" Target="../media/image409.png" Type="http://schemas.openxmlformats.org/officeDocument/2006/relationships/image"/><Relationship Id="rId18" Target="../media/image410.png" Type="http://schemas.openxmlformats.org/officeDocument/2006/relationships/image"/><Relationship Id="rId19" Target="../media/image411.png" Type="http://schemas.openxmlformats.org/officeDocument/2006/relationships/image"/><Relationship Id="rId20" Target="../media/image412.png" Type="http://schemas.openxmlformats.org/officeDocument/2006/relationships/image"/><Relationship Id="rId21" Target="../media/image413.png" Type="http://schemas.openxmlformats.org/officeDocument/2006/relationships/image"/><Relationship Id="rId22" Target="../media/image414.png" Type="http://schemas.openxmlformats.org/officeDocument/2006/relationships/image"/><Relationship Id="rId23" Target="../media/image415.png" Type="http://schemas.openxmlformats.org/officeDocument/2006/relationships/image"/><Relationship Id="rId24" Target="../media/image416.png" Type="http://schemas.openxmlformats.org/officeDocument/2006/relationships/image"/><Relationship Id="rId25" Target="../media/image417.png" Type="http://schemas.openxmlformats.org/officeDocument/2006/relationships/image"/><Relationship Id="rId26" Target="../media/image418.png" Type="http://schemas.openxmlformats.org/officeDocument/2006/relationships/image"/><Relationship Id="rId27" Target="../media/image419.png" Type="http://schemas.openxmlformats.org/officeDocument/2006/relationships/image"/><Relationship Id="rId28" Target="../media/image420.png" Type="http://schemas.openxmlformats.org/officeDocument/2006/relationships/image"/><Relationship Id="rId29" Target="../media/image42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slideLayouts/slideLayout1.xml" Type="http://schemas.openxmlformats.org/officeDocument/2006/relationships/slideLayout"/><Relationship Id="rId2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5.png" Type="http://schemas.openxmlformats.org/officeDocument/2006/relationships/image"/><Relationship Id="rId2" Target="../media/image206.png" Type="http://schemas.openxmlformats.org/officeDocument/2006/relationships/image"/><Relationship Id="rId3" Target="../media/image207.png" Type="http://schemas.openxmlformats.org/officeDocument/2006/relationships/image"/><Relationship Id="rId4" Target="../media/image208.png" Type="http://schemas.openxmlformats.org/officeDocument/2006/relationships/image"/><Relationship Id="rId5" Target="../media/image209.png" Type="http://schemas.openxmlformats.org/officeDocument/2006/relationships/image"/><Relationship Id="rId6" Target="../media/image210.png" Type="http://schemas.openxmlformats.org/officeDocument/2006/relationships/image"/><Relationship Id="rId7" Target="../media/image211.png" Type="http://schemas.openxmlformats.org/officeDocument/2006/relationships/image"/><Relationship Id="rId8" Target="../media/image212.png" Type="http://schemas.openxmlformats.org/officeDocument/2006/relationships/image"/><Relationship Id="rId9" Target="../media/image213.png" Type="http://schemas.openxmlformats.org/officeDocument/2006/relationships/image"/><Relationship Id="rId10" Target="../media/image214.png" Type="http://schemas.openxmlformats.org/officeDocument/2006/relationships/image"/><Relationship Id="rId11" Target="../media/image215.png" Type="http://schemas.openxmlformats.org/officeDocument/2006/relationships/image"/><Relationship Id="rId12" Target="../media/image216.png" Type="http://schemas.openxmlformats.org/officeDocument/2006/relationships/image"/><Relationship Id="rId13" Target="../media/image217.png" Type="http://schemas.openxmlformats.org/officeDocument/2006/relationships/image"/><Relationship Id="rId14" Target="../media/image218.png" Type="http://schemas.openxmlformats.org/officeDocument/2006/relationships/image"/><Relationship Id="rId15" Target="../media/image219.png" Type="http://schemas.openxmlformats.org/officeDocument/2006/relationships/image"/><Relationship Id="rId16" Target="../media/image220.png" Type="http://schemas.openxmlformats.org/officeDocument/2006/relationships/image"/><Relationship Id="rId17" Target="../media/image221.png" Type="http://schemas.openxmlformats.org/officeDocument/2006/relationships/image"/><Relationship Id="rId18" Target="../media/image222.png" Type="http://schemas.openxmlformats.org/officeDocument/2006/relationships/image"/><Relationship Id="rId19" Target="../media/image223.png" Type="http://schemas.openxmlformats.org/officeDocument/2006/relationships/image"/><Relationship Id="rId20" Target="../media/image224.png" Type="http://schemas.openxmlformats.org/officeDocument/2006/relationships/image"/><Relationship Id="rId21" Target="../media/image225.png" Type="http://schemas.openxmlformats.org/officeDocument/2006/relationships/image"/><Relationship Id="rId22" Target="../media/image226.png" Type="http://schemas.openxmlformats.org/officeDocument/2006/relationships/image"/><Relationship Id="rId23" Target="../media/image227.png" Type="http://schemas.openxmlformats.org/officeDocument/2006/relationships/image"/><Relationship Id="rId24" Target="../media/image228.png" Type="http://schemas.openxmlformats.org/officeDocument/2006/relationships/image"/><Relationship Id="rId25" Target="../media/image229.png" Type="http://schemas.openxmlformats.org/officeDocument/2006/relationships/image"/><Relationship Id="rId26" Target="../media/image230.png" Type="http://schemas.openxmlformats.org/officeDocument/2006/relationships/image"/><Relationship Id="rId27" Target="../media/image231.png" Type="http://schemas.openxmlformats.org/officeDocument/2006/relationships/image"/><Relationship Id="rId28" Target="../media/image232.png" Type="http://schemas.openxmlformats.org/officeDocument/2006/relationships/image"/><Relationship Id="rId29" Target="../media/image233.png" Type="http://schemas.openxmlformats.org/officeDocument/2006/relationships/image"/><Relationship Id="rId30" Target="../media/image234.png" Type="http://schemas.openxmlformats.org/officeDocument/2006/relationships/image"/><Relationship Id="rId31" Target="../media/image235.png" Type="http://schemas.openxmlformats.org/officeDocument/2006/relationships/image"/><Relationship Id="rId32" Target="../media/image236.png" Type="http://schemas.openxmlformats.org/officeDocument/2006/relationships/image"/><Relationship Id="rId33" Target="../media/image237.png" Type="http://schemas.openxmlformats.org/officeDocument/2006/relationships/image"/><Relationship Id="rId34" Target="../media/image238.png" Type="http://schemas.openxmlformats.org/officeDocument/2006/relationships/image"/><Relationship Id="rId35" Target="../media/image239.png" Type="http://schemas.openxmlformats.org/officeDocument/2006/relationships/image"/><Relationship Id="rId36" Target="../media/image24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9f3db814-3aec-47c5-94b0-6a71d49bd27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 - FINANCIAL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6fc0c2df-7fbc-470f-aac5-a93af7ef4a9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2ca6b61-2aa8-4b8f-ba21-69854bd2095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93eeacc-7012-c8bc-c851-e928949a226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metadat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EB04BA5-25BB-4E52-AAE5-9C7BEF86543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otf-service-i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874a60-cb12-11e7-948e-37ac098eb1b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b960983-4483-488a-9851-6f7cccdb353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35145f0-2cac-4505-59e9-2e363d08d5a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e41347f-b18e-4ca6-bf80-b5467c63f9a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d3a5a53-eb60-4f3c-8fd1-17f88585b6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a8f89634-261c-4832-8257-b25e0478798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7442-9ee0-4e27-94c2-0cb3776a0a0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ntainers-kubernet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f010-4107-4877-a571-fc9c8763c3d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load-balanc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13e1860-959c-11e8-871e-ad157af61ad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b3c3da-7b1f-0879-f414-f367da21848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imi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4bd30e0-8921-11e9-a2c5-13fceaf553c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messages-for-rabbitmq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napshot-consistency-grou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6091c0-9b8d-11eb-8f8c-91e95378d4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f756420-434f-11e8-ae40-6bdd72502ab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placement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1690130-a4e8-11ea-94c3-d72a57643c7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a001640-21f1-466e-b6f0-d227c353a8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666f360-66d1-11e9-85ef-a19427301a8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260dfd6-9b79-4377-be6d-146a5cb59be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43B3EB0-F56B-4753-92E4-093815814C1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91a901ac-fb7d-9b6e-eb25-14e75a20c4c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5be6a6-6497-4bb6-8829-55a7bebc499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c03a06c-f1bb-46f8-84d8-9378432b280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public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b2d5a0-24ff-11eb-9437-631d7272fff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6049020-80f4-11eb-a0f7-e35ec9b4054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5f8ac0-98f7-11e9-a40c-5b3c4bf3cc6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67ab6d8-48dd-485a-adf9-30d5107537a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openshif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d517bf0-88ba-11ea-a52e-91aeb42a40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schematic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bc0cdb0-af2a-11ea-98c7-29e5db82264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fb603e9-8738-4542-abf4-baf5231a4db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BB08BA3-D14D-4BD9-A5E6-EF67C52D35C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888FFEA-E976-4F83-B7EC-288233BF62E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df77820-deed-11e9-911d-5f09017358f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c35fb8c-bc5b-431b-859e-3861771d584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56153d0-5ad0-11e9-b7f9-41319ef2212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acdbc42-8965-48f9-8a3c-1c728b6ed2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ubne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82c1d79-9176-4597-9cff-941a8d6cfd4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512e5f0-64fb-11e8-9c23-830c05b8b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38a4da0-c353-11e9-83b6-a36a57a97a0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mware.directorsit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mware.v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66644e80-f35a-11ee-923f-2fe36712961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9f5a6ea-185e-4625-8281-9e8629360a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670b68-84ca-4a04-b8e8-c567dfeeddd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7254b0-a9a0-11ea-9ff6-17a22eb543c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d1e0240-dd95-11eb-b4a0-db1c9221b8a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pn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b7bf22-b443-47db-b3db-066ba2988f4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1c53b72-918f-4869-b834-2d99eb28422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d307850-0404-11eb-8c8b-c7d7505f656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9ba9d4c-b1c5-4cc3-a163-38b580121e0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2fbfff4-12c7-ccd0-80e6-603e860746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045626d-55e3-4418-be11-683a26dbc1e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1530fa0-1776-11ee-93f6-1d4066e6a40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3834340-4a6d-11ed-97d2-959039ad2a2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2ad019f3-0fd6-4c25-966d-f3952481a87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power-iaas.workspac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2024-06-09T07:04:15.579Z</dcterms:created>
  <dcterms:modified xsi:type="dcterms:W3CDTF">2024-06-09T07:04:15.579Z</dcterms:modified>
</cp:coreProperties>
</file>